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7077075" cy="9028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7CE9-B479-4773-BB45-B8B56947E0B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D886-4792-48DE-A8EB-02567C3A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6F511408-DCA7-452A-A953-8A4B990D8021}"/>
              </a:ext>
            </a:extLst>
          </p:cNvPr>
          <p:cNvGrpSpPr/>
          <p:nvPr/>
        </p:nvGrpSpPr>
        <p:grpSpPr>
          <a:xfrm>
            <a:off x="124727" y="106680"/>
            <a:ext cx="4432033" cy="2659348"/>
            <a:chOff x="155207" y="1851660"/>
            <a:chExt cx="4432033" cy="2659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1F631-099F-40DC-A611-7401718AFE50}"/>
                </a:ext>
              </a:extLst>
            </p:cNvPr>
            <p:cNvSpPr/>
            <p:nvPr/>
          </p:nvSpPr>
          <p:spPr>
            <a:xfrm>
              <a:off x="1788003" y="1950815"/>
              <a:ext cx="1252378" cy="699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ALTAR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5EA66-E856-4A84-AC24-FE3CAE6C8F32}"/>
                </a:ext>
              </a:extLst>
            </p:cNvPr>
            <p:cNvSpPr/>
            <p:nvPr/>
          </p:nvSpPr>
          <p:spPr>
            <a:xfrm>
              <a:off x="522572" y="2125574"/>
              <a:ext cx="681388" cy="6232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 up of a piano&#10;&#10;Description generated with very high confidence">
              <a:extLst>
                <a:ext uri="{FF2B5EF4-FFF2-40B4-BE49-F238E27FC236}">
                  <a16:creationId xmlns:a16="http://schemas.microsoft.com/office/drawing/2014/main" id="{DA21C59D-D0B5-4FE6-BABD-71EA6688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661" y="2122740"/>
              <a:ext cx="404593" cy="42561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C79929-B719-4F1C-8659-5A35B2033FD7}"/>
                </a:ext>
              </a:extLst>
            </p:cNvPr>
            <p:cNvSpPr/>
            <p:nvPr/>
          </p:nvSpPr>
          <p:spPr>
            <a:xfrm>
              <a:off x="3970021" y="2095094"/>
              <a:ext cx="434340" cy="4775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36A6F105-E864-4AD4-89B4-CAB9A5428D6C}"/>
                </a:ext>
              </a:extLst>
            </p:cNvPr>
            <p:cNvSpPr/>
            <p:nvPr/>
          </p:nvSpPr>
          <p:spPr>
            <a:xfrm rot="3179539">
              <a:off x="406085" y="3176050"/>
              <a:ext cx="717565" cy="509891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9CF5AD-C45F-4587-B9FA-B9E1016DEF2D}"/>
                </a:ext>
              </a:extLst>
            </p:cNvPr>
            <p:cNvSpPr/>
            <p:nvPr/>
          </p:nvSpPr>
          <p:spPr>
            <a:xfrm>
              <a:off x="1455455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8EA385-6643-4F91-B416-93B2D11C9F34}"/>
                </a:ext>
              </a:extLst>
            </p:cNvPr>
            <p:cNvSpPr/>
            <p:nvPr/>
          </p:nvSpPr>
          <p:spPr>
            <a:xfrm>
              <a:off x="2716911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29D7B2E-C38E-4209-95FA-FC7A6095480B}"/>
                </a:ext>
              </a:extLst>
            </p:cNvPr>
            <p:cNvSpPr/>
            <p:nvPr/>
          </p:nvSpPr>
          <p:spPr>
            <a:xfrm rot="18430633">
              <a:off x="3651984" y="2930342"/>
              <a:ext cx="598768" cy="472557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BCE558-FD63-4521-A1D2-C5E59D9F76DE}"/>
                </a:ext>
              </a:extLst>
            </p:cNvPr>
            <p:cNvSpPr txBox="1"/>
            <p:nvPr/>
          </p:nvSpPr>
          <p:spPr>
            <a:xfrm rot="5400000">
              <a:off x="1331634" y="1985184"/>
              <a:ext cx="385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1272B1-D91C-4291-A02D-89E87E325C2E}"/>
                </a:ext>
              </a:extLst>
            </p:cNvPr>
            <p:cNvSpPr/>
            <p:nvPr/>
          </p:nvSpPr>
          <p:spPr>
            <a:xfrm rot="5400000">
              <a:off x="1316708" y="2153139"/>
              <a:ext cx="4157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3632A7-47D0-4B07-955A-8DFA77008BD7}"/>
                </a:ext>
              </a:extLst>
            </p:cNvPr>
            <p:cNvSpPr/>
            <p:nvPr/>
          </p:nvSpPr>
          <p:spPr>
            <a:xfrm>
              <a:off x="1135380" y="2725210"/>
              <a:ext cx="4309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B2</a:t>
              </a:r>
            </a:p>
            <a:p>
              <a:r>
                <a:rPr lang="en-US" sz="1000" b="1" dirty="0">
                  <a:solidFill>
                    <a:srgbClr val="FF0000"/>
                  </a:solidFill>
                </a:rPr>
                <a:t>C2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B31673-32EA-4F9E-BD1B-E12E87BB6A68}"/>
                </a:ext>
              </a:extLst>
            </p:cNvPr>
            <p:cNvSpPr txBox="1"/>
            <p:nvPr/>
          </p:nvSpPr>
          <p:spPr>
            <a:xfrm>
              <a:off x="1291212" y="2785829"/>
              <a:ext cx="144271" cy="16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E77541A-560F-40B1-9741-614B4043FB8F}"/>
                </a:ext>
              </a:extLst>
            </p:cNvPr>
            <p:cNvGrpSpPr/>
            <p:nvPr/>
          </p:nvGrpSpPr>
          <p:grpSpPr>
            <a:xfrm>
              <a:off x="1577341" y="2740088"/>
              <a:ext cx="1638299" cy="246221"/>
              <a:chOff x="1539241" y="2740088"/>
              <a:chExt cx="1638299" cy="2462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655728-126C-45D3-AB71-7827FA0439D9}"/>
                  </a:ext>
                </a:extLst>
              </p:cNvPr>
              <p:cNvSpPr/>
              <p:nvPr/>
            </p:nvSpPr>
            <p:spPr>
              <a:xfrm>
                <a:off x="1539241" y="2740088"/>
                <a:ext cx="41953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C3b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659C49-8BBF-49E8-80F0-25AB80C42811}"/>
                  </a:ext>
                </a:extLst>
              </p:cNvPr>
              <p:cNvSpPr/>
              <p:nvPr/>
            </p:nvSpPr>
            <p:spPr>
              <a:xfrm>
                <a:off x="1783080" y="2740088"/>
                <a:ext cx="4030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C3a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5EF82CD-BBDF-4265-B08D-12A4331C74F9}"/>
                  </a:ext>
                </a:extLst>
              </p:cNvPr>
              <p:cNvSpPr/>
              <p:nvPr/>
            </p:nvSpPr>
            <p:spPr>
              <a:xfrm>
                <a:off x="2056228" y="2740088"/>
                <a:ext cx="3620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490435-D081-49A8-82E8-6C3ED8CF6C7D}"/>
                  </a:ext>
                </a:extLst>
              </p:cNvPr>
              <p:cNvSpPr/>
              <p:nvPr/>
            </p:nvSpPr>
            <p:spPr>
              <a:xfrm>
                <a:off x="2288394" y="2740088"/>
                <a:ext cx="34267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8FA5CE-5310-4367-97B2-C7E5C35DA488}"/>
                  </a:ext>
                </a:extLst>
              </p:cNvPr>
              <p:cNvSpPr/>
              <p:nvPr/>
            </p:nvSpPr>
            <p:spPr>
              <a:xfrm>
                <a:off x="2501213" y="2740088"/>
                <a:ext cx="45270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C4a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6B84C9-99EA-43C1-A4CA-A057AA913BEF}"/>
                  </a:ext>
                </a:extLst>
              </p:cNvPr>
              <p:cNvSpPr/>
              <p:nvPr/>
            </p:nvSpPr>
            <p:spPr>
              <a:xfrm>
                <a:off x="2755485" y="2740088"/>
                <a:ext cx="4220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C4b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99305E-5824-44D9-B2D5-DAE832316F39}"/>
                </a:ext>
              </a:extLst>
            </p:cNvPr>
            <p:cNvSpPr/>
            <p:nvPr/>
          </p:nvSpPr>
          <p:spPr>
            <a:xfrm>
              <a:off x="3286710" y="2521386"/>
              <a:ext cx="3785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B5</a:t>
              </a:r>
            </a:p>
            <a:p>
              <a:r>
                <a:rPr lang="en-US" sz="1000" b="1" dirty="0">
                  <a:solidFill>
                    <a:srgbClr val="0070C0"/>
                  </a:solidFill>
                </a:rPr>
                <a:t>C5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EDC2C2-B6A4-43F0-9C06-66AD148C49AD}"/>
                </a:ext>
              </a:extLst>
            </p:cNvPr>
            <p:cNvCxnSpPr>
              <a:cxnSpLocks/>
            </p:cNvCxnSpPr>
            <p:nvPr/>
          </p:nvCxnSpPr>
          <p:spPr>
            <a:xfrm>
              <a:off x="683155" y="2010225"/>
              <a:ext cx="23699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127B591-4F68-43F3-B9EE-0AA52746CFA5}"/>
                </a:ext>
              </a:extLst>
            </p:cNvPr>
            <p:cNvCxnSpPr>
              <a:cxnSpLocks/>
            </p:cNvCxnSpPr>
            <p:nvPr/>
          </p:nvCxnSpPr>
          <p:spPr>
            <a:xfrm>
              <a:off x="1269816" y="2125574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E79D18C-843F-4C60-8790-B22E94BA2114}"/>
                </a:ext>
              </a:extLst>
            </p:cNvPr>
            <p:cNvCxnSpPr>
              <a:cxnSpLocks/>
            </p:cNvCxnSpPr>
            <p:nvPr/>
          </p:nvCxnSpPr>
          <p:spPr>
            <a:xfrm>
              <a:off x="1268089" y="2429860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6ED27A2-A8EA-44FB-BB3B-1B758D59D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155" y="2836266"/>
              <a:ext cx="25743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5C93641-CD59-4336-AA99-9C6D3674D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75" y="3054437"/>
              <a:ext cx="236998" cy="9066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194F8E-DFCF-4561-ADF5-CEBD849D852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69" y="3192780"/>
              <a:ext cx="0" cy="24183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6DB384C-EEE9-4F83-8FBA-9C171AF9A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809" y="3579768"/>
              <a:ext cx="148998" cy="1697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C52A297-5C25-4F98-9EA1-F8A5DF41BFBB}"/>
                </a:ext>
              </a:extLst>
            </p:cNvPr>
            <p:cNvCxnSpPr>
              <a:cxnSpLocks/>
            </p:cNvCxnSpPr>
            <p:nvPr/>
          </p:nvCxnSpPr>
          <p:spPr>
            <a:xfrm>
              <a:off x="867357" y="3026175"/>
              <a:ext cx="22230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2345CD4-AA05-431C-85CB-416EF66DB189}"/>
                </a:ext>
              </a:extLst>
            </p:cNvPr>
            <p:cNvCxnSpPr>
              <a:cxnSpLocks/>
            </p:cNvCxnSpPr>
            <p:nvPr/>
          </p:nvCxnSpPr>
          <p:spPr>
            <a:xfrm>
              <a:off x="2869311" y="3035249"/>
              <a:ext cx="4170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AB8ED94-341E-4D3A-845A-FF100AC30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6543" y="3035249"/>
              <a:ext cx="4315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4CC2AF5-D3AE-43B0-91D6-5D4DA9E46C29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28309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8D24B21-C03A-4C66-AF2F-ABD762D6933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686279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5C82B45-415E-4DEB-8BE3-88FB061620A0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96" y="327111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25D0750-EAE4-44F0-BB3A-DE1E55BA7E26}"/>
                </a:ext>
              </a:extLst>
            </p:cNvPr>
            <p:cNvCxnSpPr>
              <a:cxnSpLocks/>
            </p:cNvCxnSpPr>
            <p:nvPr/>
          </p:nvCxnSpPr>
          <p:spPr>
            <a:xfrm>
              <a:off x="3503685" y="3678838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546262E-8C6D-4F08-8BBF-C25DAB700C77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19" y="3343095"/>
              <a:ext cx="142271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22BACD7-1221-4648-915A-1A8A0788D0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4800" y="2933700"/>
              <a:ext cx="205740" cy="6096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D1504CB-862E-459F-B9B6-B8E529723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0460" y="2827020"/>
              <a:ext cx="25908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09A674E-6275-404A-B866-510CA17FB4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7523" y="2625216"/>
              <a:ext cx="307193" cy="337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3164B8D-41F4-4C04-B820-6EF88F217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5564" y="2656546"/>
              <a:ext cx="22927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Plaque 73">
              <a:extLst>
                <a:ext uri="{FF2B5EF4-FFF2-40B4-BE49-F238E27FC236}">
                  <a16:creationId xmlns:a16="http://schemas.microsoft.com/office/drawing/2014/main" id="{6225BE23-3767-4926-86B7-050949581517}"/>
                </a:ext>
              </a:extLst>
            </p:cNvPr>
            <p:cNvSpPr/>
            <p:nvPr/>
          </p:nvSpPr>
          <p:spPr>
            <a:xfrm>
              <a:off x="2289539" y="4089194"/>
              <a:ext cx="313671" cy="319469"/>
            </a:xfrm>
            <a:prstGeom prst="plaqu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629DF10-80A6-431F-9697-B571CE639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539" y="3195756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B6061AB-2CE4-4C7B-B907-56E2E9233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209" y="3195755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D93CC90-EC3E-4FEF-AD9D-31494D71C397}"/>
                </a:ext>
              </a:extLst>
            </p:cNvPr>
            <p:cNvSpPr txBox="1"/>
            <p:nvPr/>
          </p:nvSpPr>
          <p:spPr>
            <a:xfrm>
              <a:off x="2575154" y="4080121"/>
              <a:ext cx="7631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Baptismal</a:t>
              </a:r>
            </a:p>
            <a:p>
              <a:pPr algn="ctr"/>
              <a:r>
                <a:rPr lang="en-US" sz="1100" b="1" dirty="0"/>
                <a:t>Font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91C6F74-4859-400F-A543-411DA3EA605F}"/>
                </a:ext>
              </a:extLst>
            </p:cNvPr>
            <p:cNvSpPr/>
            <p:nvPr/>
          </p:nvSpPr>
          <p:spPr>
            <a:xfrm>
              <a:off x="155207" y="1851660"/>
              <a:ext cx="4432033" cy="26456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0110FA-7514-4D47-90B9-9BDC0D88AE0D}"/>
                </a:ext>
              </a:extLst>
            </p:cNvPr>
            <p:cNvSpPr txBox="1"/>
            <p:nvPr/>
          </p:nvSpPr>
          <p:spPr>
            <a:xfrm>
              <a:off x="2117985" y="2615375"/>
              <a:ext cx="52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Father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044352C-EF0D-4DFC-AAEE-CA11628270A1}"/>
              </a:ext>
            </a:extLst>
          </p:cNvPr>
          <p:cNvGrpSpPr/>
          <p:nvPr/>
        </p:nvGrpSpPr>
        <p:grpSpPr>
          <a:xfrm>
            <a:off x="139967" y="3139440"/>
            <a:ext cx="4432033" cy="2659348"/>
            <a:chOff x="155207" y="1851660"/>
            <a:chExt cx="4432033" cy="2659348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F67A444-6368-4C22-9D10-A03A8311B68E}"/>
                </a:ext>
              </a:extLst>
            </p:cNvPr>
            <p:cNvSpPr/>
            <p:nvPr/>
          </p:nvSpPr>
          <p:spPr>
            <a:xfrm>
              <a:off x="1788003" y="1950815"/>
              <a:ext cx="1252378" cy="699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ALTAR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E7750BE-ED21-4269-8012-7ACF92D7ED87}"/>
                </a:ext>
              </a:extLst>
            </p:cNvPr>
            <p:cNvSpPr/>
            <p:nvPr/>
          </p:nvSpPr>
          <p:spPr>
            <a:xfrm>
              <a:off x="522572" y="2125574"/>
              <a:ext cx="681388" cy="6232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165" descr="A close up of a piano&#10;&#10;Description generated with very high confidence">
              <a:extLst>
                <a:ext uri="{FF2B5EF4-FFF2-40B4-BE49-F238E27FC236}">
                  <a16:creationId xmlns:a16="http://schemas.microsoft.com/office/drawing/2014/main" id="{ED31FD01-9322-4DD7-9A28-996750B3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661" y="2122740"/>
              <a:ext cx="404593" cy="425612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22E83AD-80D6-4EF9-A4EE-C8E15244C83E}"/>
                </a:ext>
              </a:extLst>
            </p:cNvPr>
            <p:cNvSpPr/>
            <p:nvPr/>
          </p:nvSpPr>
          <p:spPr>
            <a:xfrm>
              <a:off x="3970021" y="2095094"/>
              <a:ext cx="434340" cy="4775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074B4139-D605-4121-B9E7-FD17635A7F5C}"/>
                </a:ext>
              </a:extLst>
            </p:cNvPr>
            <p:cNvSpPr/>
            <p:nvPr/>
          </p:nvSpPr>
          <p:spPr>
            <a:xfrm rot="3179539">
              <a:off x="406085" y="3176050"/>
              <a:ext cx="717565" cy="509891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C649052-DC01-4F4D-B65D-B1ECC682E3A4}"/>
                </a:ext>
              </a:extLst>
            </p:cNvPr>
            <p:cNvSpPr/>
            <p:nvPr/>
          </p:nvSpPr>
          <p:spPr>
            <a:xfrm>
              <a:off x="1455455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E9D2DEC-0D16-415D-AD44-90E6A152C06E}"/>
                </a:ext>
              </a:extLst>
            </p:cNvPr>
            <p:cNvSpPr/>
            <p:nvPr/>
          </p:nvSpPr>
          <p:spPr>
            <a:xfrm>
              <a:off x="2716911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:a16="http://schemas.microsoft.com/office/drawing/2014/main" id="{9600783B-FE3D-4E2E-A561-FB681B7D2DB9}"/>
                </a:ext>
              </a:extLst>
            </p:cNvPr>
            <p:cNvSpPr/>
            <p:nvPr/>
          </p:nvSpPr>
          <p:spPr>
            <a:xfrm rot="18430633">
              <a:off x="3651984" y="2930342"/>
              <a:ext cx="598768" cy="472557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C95A303B-F593-437C-9B94-AB1E8AE2102B}"/>
                </a:ext>
              </a:extLst>
            </p:cNvPr>
            <p:cNvSpPr txBox="1"/>
            <p:nvPr/>
          </p:nvSpPr>
          <p:spPr>
            <a:xfrm rot="5400000">
              <a:off x="1331634" y="1985184"/>
              <a:ext cx="385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25DB0A2-6074-4B24-BAB1-BBF20E9DCE55}"/>
                </a:ext>
              </a:extLst>
            </p:cNvPr>
            <p:cNvSpPr/>
            <p:nvPr/>
          </p:nvSpPr>
          <p:spPr>
            <a:xfrm rot="5400000">
              <a:off x="1316708" y="2153139"/>
              <a:ext cx="4157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38F2680-536A-4F76-97CD-93C544948317}"/>
                </a:ext>
              </a:extLst>
            </p:cNvPr>
            <p:cNvSpPr/>
            <p:nvPr/>
          </p:nvSpPr>
          <p:spPr>
            <a:xfrm>
              <a:off x="1104900" y="2725210"/>
              <a:ext cx="4309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B2</a:t>
              </a:r>
            </a:p>
            <a:p>
              <a:r>
                <a:rPr lang="en-US" sz="1000" b="1" dirty="0">
                  <a:solidFill>
                    <a:srgbClr val="FF0000"/>
                  </a:solidFill>
                </a:rPr>
                <a:t>C2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20C8881-975C-4FE2-8A47-623429DBEC12}"/>
                </a:ext>
              </a:extLst>
            </p:cNvPr>
            <p:cNvSpPr txBox="1"/>
            <p:nvPr/>
          </p:nvSpPr>
          <p:spPr>
            <a:xfrm>
              <a:off x="1291212" y="2785829"/>
              <a:ext cx="144271" cy="16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</a:t>
              </a: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8CA27729-F855-483D-B2C7-EF9A805C23B6}"/>
                </a:ext>
              </a:extLst>
            </p:cNvPr>
            <p:cNvGrpSpPr/>
            <p:nvPr/>
          </p:nvGrpSpPr>
          <p:grpSpPr>
            <a:xfrm>
              <a:off x="1577341" y="2740088"/>
              <a:ext cx="1475638" cy="246221"/>
              <a:chOff x="1539241" y="2740088"/>
              <a:chExt cx="1475638" cy="246221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CFA89FAC-FA93-4F72-A411-AF2D9BF423BE}"/>
                  </a:ext>
                </a:extLst>
              </p:cNvPr>
              <p:cNvSpPr/>
              <p:nvPr/>
            </p:nvSpPr>
            <p:spPr>
              <a:xfrm>
                <a:off x="1539241" y="2740088"/>
                <a:ext cx="41953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CC00FF"/>
                    </a:solidFill>
                  </a:rPr>
                  <a:t> 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09DAA6D-FDCC-495E-B5F6-BF2BAEC390A1}"/>
                  </a:ext>
                </a:extLst>
              </p:cNvPr>
              <p:cNvSpPr/>
              <p:nvPr/>
            </p:nvSpPr>
            <p:spPr>
              <a:xfrm>
                <a:off x="1783080" y="2740088"/>
                <a:ext cx="4030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C3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3FE6D9F-7E66-4D83-8304-BA7A445E7ABE}"/>
                  </a:ext>
                </a:extLst>
              </p:cNvPr>
              <p:cNvSpPr/>
              <p:nvPr/>
            </p:nvSpPr>
            <p:spPr>
              <a:xfrm>
                <a:off x="2056228" y="2740088"/>
                <a:ext cx="3620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B3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D00A52B7-64F1-4446-A650-36226BA6FB79}"/>
                  </a:ext>
                </a:extLst>
              </p:cNvPr>
              <p:cNvSpPr/>
              <p:nvPr/>
            </p:nvSpPr>
            <p:spPr>
              <a:xfrm>
                <a:off x="2288394" y="2740088"/>
                <a:ext cx="34267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B4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2B7B515-C8D4-4060-A83F-5146B9A941F7}"/>
                  </a:ext>
                </a:extLst>
              </p:cNvPr>
              <p:cNvSpPr/>
              <p:nvPr/>
            </p:nvSpPr>
            <p:spPr>
              <a:xfrm>
                <a:off x="2562173" y="2740088"/>
                <a:ext cx="45270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C4</a:t>
                </a:r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E85D59E-0560-4519-AC5A-8E61F9CFCD88}"/>
                </a:ext>
              </a:extLst>
            </p:cNvPr>
            <p:cNvSpPr/>
            <p:nvPr/>
          </p:nvSpPr>
          <p:spPr>
            <a:xfrm>
              <a:off x="3286710" y="2551866"/>
              <a:ext cx="3785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B5</a:t>
              </a:r>
            </a:p>
            <a:p>
              <a:r>
                <a:rPr lang="en-US" sz="1000" b="1" dirty="0">
                  <a:solidFill>
                    <a:srgbClr val="0070C0"/>
                  </a:solidFill>
                </a:rPr>
                <a:t>C5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A4634F5-7052-4460-B003-B63F79678D7E}"/>
                </a:ext>
              </a:extLst>
            </p:cNvPr>
            <p:cNvCxnSpPr>
              <a:cxnSpLocks/>
            </p:cNvCxnSpPr>
            <p:nvPr/>
          </p:nvCxnSpPr>
          <p:spPr>
            <a:xfrm>
              <a:off x="683155" y="2010225"/>
              <a:ext cx="23699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8EF378E-D718-43AF-AB28-73F857D6BB96}"/>
                </a:ext>
              </a:extLst>
            </p:cNvPr>
            <p:cNvCxnSpPr>
              <a:cxnSpLocks/>
            </p:cNvCxnSpPr>
            <p:nvPr/>
          </p:nvCxnSpPr>
          <p:spPr>
            <a:xfrm>
              <a:off x="1269816" y="2125574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5F65A345-A4DB-4F55-87D2-4DB4EE22011A}"/>
                </a:ext>
              </a:extLst>
            </p:cNvPr>
            <p:cNvCxnSpPr>
              <a:cxnSpLocks/>
            </p:cNvCxnSpPr>
            <p:nvPr/>
          </p:nvCxnSpPr>
          <p:spPr>
            <a:xfrm>
              <a:off x="1268089" y="2429860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551C56B-EC16-42A6-B827-4B53AEF66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155" y="2836266"/>
              <a:ext cx="25743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8C91559C-D3E9-427E-93E6-1ED5CA594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75" y="3054437"/>
              <a:ext cx="236998" cy="9066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D92A317-C12B-45A9-A6DF-49C7044B5E9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69" y="3192780"/>
              <a:ext cx="0" cy="24183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F4A5DA65-B2FD-40BB-B96C-2CFD91E14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809" y="3579768"/>
              <a:ext cx="148998" cy="1697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6AC9B0C6-A0D3-4BAF-8AD6-22C6F45EC7B4}"/>
                </a:ext>
              </a:extLst>
            </p:cNvPr>
            <p:cNvCxnSpPr>
              <a:cxnSpLocks/>
            </p:cNvCxnSpPr>
            <p:nvPr/>
          </p:nvCxnSpPr>
          <p:spPr>
            <a:xfrm>
              <a:off x="867357" y="3026175"/>
              <a:ext cx="22230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3DE8B645-C1F0-48C4-9F82-CAF86C5D9C74}"/>
                </a:ext>
              </a:extLst>
            </p:cNvPr>
            <p:cNvCxnSpPr>
              <a:cxnSpLocks/>
            </p:cNvCxnSpPr>
            <p:nvPr/>
          </p:nvCxnSpPr>
          <p:spPr>
            <a:xfrm>
              <a:off x="2869311" y="3035249"/>
              <a:ext cx="4170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8460D222-165E-45DB-AC9A-BA57F5F0FF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6543" y="3035249"/>
              <a:ext cx="4315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1AC5FC2-8D5E-464B-AC05-8C9744F13A88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28309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AA0D8B5-E9D1-4FD6-AF2B-566090392EBE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686279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5B0F6629-F555-47B8-A43A-8B17413A4E1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96" y="327111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AB1DA6E-9723-412F-81AE-DBA2B7944D14}"/>
                </a:ext>
              </a:extLst>
            </p:cNvPr>
            <p:cNvCxnSpPr>
              <a:cxnSpLocks/>
            </p:cNvCxnSpPr>
            <p:nvPr/>
          </p:nvCxnSpPr>
          <p:spPr>
            <a:xfrm>
              <a:off x="3503685" y="3678838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40474970-2802-4A46-BC64-D6BF9194A0F5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19" y="3343095"/>
              <a:ext cx="142271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350D1F11-8732-4E37-8183-32C3ACE4F6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4800" y="2933700"/>
              <a:ext cx="205740" cy="6096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944F5A9A-A02C-4E0F-ACA0-0B9554E82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0460" y="2827020"/>
              <a:ext cx="25908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CF8D89F7-EE24-429A-A335-16731FC16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7523" y="2625216"/>
              <a:ext cx="307193" cy="337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D17BB166-A580-4914-8F50-40BF050F7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5564" y="2656546"/>
              <a:ext cx="22927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Plaque 196">
              <a:extLst>
                <a:ext uri="{FF2B5EF4-FFF2-40B4-BE49-F238E27FC236}">
                  <a16:creationId xmlns:a16="http://schemas.microsoft.com/office/drawing/2014/main" id="{D867F311-3891-4922-BE54-06ADA1279D3B}"/>
                </a:ext>
              </a:extLst>
            </p:cNvPr>
            <p:cNvSpPr/>
            <p:nvPr/>
          </p:nvSpPr>
          <p:spPr>
            <a:xfrm>
              <a:off x="2289539" y="4089194"/>
              <a:ext cx="313671" cy="319469"/>
            </a:xfrm>
            <a:prstGeom prst="plaqu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88F0785B-7866-4563-8C0F-B5410ADB4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539" y="3195756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B54D6BA-8E75-41CF-A26A-0E2AAB070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209" y="3195755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FDEA8B3-DBFB-440E-B0C9-D9CE86123FBC}"/>
                </a:ext>
              </a:extLst>
            </p:cNvPr>
            <p:cNvSpPr txBox="1"/>
            <p:nvPr/>
          </p:nvSpPr>
          <p:spPr>
            <a:xfrm>
              <a:off x="2575154" y="4080121"/>
              <a:ext cx="7631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Baptismal</a:t>
              </a:r>
            </a:p>
            <a:p>
              <a:pPr algn="ctr"/>
              <a:r>
                <a:rPr lang="en-US" sz="1100" b="1" dirty="0"/>
                <a:t>Font 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17CAA8B-6148-4E3D-AC37-F8120E12EB76}"/>
                </a:ext>
              </a:extLst>
            </p:cNvPr>
            <p:cNvSpPr/>
            <p:nvPr/>
          </p:nvSpPr>
          <p:spPr>
            <a:xfrm>
              <a:off x="155207" y="1851660"/>
              <a:ext cx="4432033" cy="26456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E2BE707-9D02-4A41-AD96-531634AD1B2A}"/>
                </a:ext>
              </a:extLst>
            </p:cNvPr>
            <p:cNvSpPr txBox="1"/>
            <p:nvPr/>
          </p:nvSpPr>
          <p:spPr>
            <a:xfrm>
              <a:off x="2117985" y="2615375"/>
              <a:ext cx="52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Father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76379BA-6BE7-48D4-B242-AA8B7BFCC810}"/>
              </a:ext>
            </a:extLst>
          </p:cNvPr>
          <p:cNvGrpSpPr/>
          <p:nvPr/>
        </p:nvGrpSpPr>
        <p:grpSpPr>
          <a:xfrm>
            <a:off x="99060" y="6179820"/>
            <a:ext cx="4465320" cy="2659348"/>
            <a:chOff x="121920" y="1851660"/>
            <a:chExt cx="4465320" cy="2659348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CE649DB6-4420-45C7-8779-12A3C8D9489E}"/>
                </a:ext>
              </a:extLst>
            </p:cNvPr>
            <p:cNvSpPr/>
            <p:nvPr/>
          </p:nvSpPr>
          <p:spPr>
            <a:xfrm>
              <a:off x="1788003" y="1950815"/>
              <a:ext cx="1252378" cy="699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ALTAR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108251A-439C-495E-9FC0-2FD0F5311578}"/>
                </a:ext>
              </a:extLst>
            </p:cNvPr>
            <p:cNvSpPr/>
            <p:nvPr/>
          </p:nvSpPr>
          <p:spPr>
            <a:xfrm>
              <a:off x="522572" y="2125574"/>
              <a:ext cx="681388" cy="6232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0" name="Picture 259" descr="A close up of a piano&#10;&#10;Description generated with very high confidence">
              <a:extLst>
                <a:ext uri="{FF2B5EF4-FFF2-40B4-BE49-F238E27FC236}">
                  <a16:creationId xmlns:a16="http://schemas.microsoft.com/office/drawing/2014/main" id="{58E7FF18-D2C7-4B92-9E03-7C73C231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661" y="2008440"/>
              <a:ext cx="404593" cy="425612"/>
            </a:xfrm>
            <a:prstGeom prst="rect">
              <a:avLst/>
            </a:prstGeom>
          </p:spPr>
        </p:pic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C46015F0-CD9F-4E74-AFA8-56475E361C13}"/>
                </a:ext>
              </a:extLst>
            </p:cNvPr>
            <p:cNvSpPr/>
            <p:nvPr/>
          </p:nvSpPr>
          <p:spPr>
            <a:xfrm>
              <a:off x="3970021" y="2095094"/>
              <a:ext cx="434340" cy="4775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261">
              <a:extLst>
                <a:ext uri="{FF2B5EF4-FFF2-40B4-BE49-F238E27FC236}">
                  <a16:creationId xmlns:a16="http://schemas.microsoft.com/office/drawing/2014/main" id="{33157A41-B20C-4555-9F8B-89AF8027A672}"/>
                </a:ext>
              </a:extLst>
            </p:cNvPr>
            <p:cNvSpPr/>
            <p:nvPr/>
          </p:nvSpPr>
          <p:spPr>
            <a:xfrm rot="3179539">
              <a:off x="406085" y="3176050"/>
              <a:ext cx="717565" cy="509891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6F38DCE4-21E5-4D5C-8B37-D550D9606BB2}"/>
                </a:ext>
              </a:extLst>
            </p:cNvPr>
            <p:cNvSpPr/>
            <p:nvPr/>
          </p:nvSpPr>
          <p:spPr>
            <a:xfrm>
              <a:off x="1455455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4F94A846-13B6-4640-A3F8-5F0BB8BC70AC}"/>
                </a:ext>
              </a:extLst>
            </p:cNvPr>
            <p:cNvSpPr/>
            <p:nvPr/>
          </p:nvSpPr>
          <p:spPr>
            <a:xfrm>
              <a:off x="2716911" y="3134589"/>
              <a:ext cx="725962" cy="9649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rapezoid 264">
              <a:extLst>
                <a:ext uri="{FF2B5EF4-FFF2-40B4-BE49-F238E27FC236}">
                  <a16:creationId xmlns:a16="http://schemas.microsoft.com/office/drawing/2014/main" id="{1257CB0C-AE50-440A-AC6D-65E976204108}"/>
                </a:ext>
              </a:extLst>
            </p:cNvPr>
            <p:cNvSpPr/>
            <p:nvPr/>
          </p:nvSpPr>
          <p:spPr>
            <a:xfrm rot="18430633">
              <a:off x="3651984" y="2930342"/>
              <a:ext cx="598768" cy="472557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F0EE102-B8EE-4872-BFC5-759DD1C20139}"/>
                </a:ext>
              </a:extLst>
            </p:cNvPr>
            <p:cNvSpPr txBox="1"/>
            <p:nvPr/>
          </p:nvSpPr>
          <p:spPr>
            <a:xfrm rot="5400000">
              <a:off x="1331634" y="1985184"/>
              <a:ext cx="385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B1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A895F18-8DC0-4C2C-9E21-0E9EA6E714ED}"/>
                </a:ext>
              </a:extLst>
            </p:cNvPr>
            <p:cNvSpPr/>
            <p:nvPr/>
          </p:nvSpPr>
          <p:spPr>
            <a:xfrm rot="5400000">
              <a:off x="1316708" y="2153139"/>
              <a:ext cx="4157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0070C0"/>
                  </a:solidFill>
                </a:rPr>
                <a:t>C1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6C003BFC-B2CA-4B5D-A7CE-9E006DB4AE51}"/>
                </a:ext>
              </a:extLst>
            </p:cNvPr>
            <p:cNvSpPr/>
            <p:nvPr/>
          </p:nvSpPr>
          <p:spPr>
            <a:xfrm>
              <a:off x="1089660" y="2725210"/>
              <a:ext cx="4309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B2</a:t>
              </a:r>
            </a:p>
            <a:p>
              <a:r>
                <a:rPr lang="en-US" sz="1000" b="1" dirty="0">
                  <a:solidFill>
                    <a:srgbClr val="0070C0"/>
                  </a:solidFill>
                </a:rPr>
                <a:t>C2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E6E4CA-BCFB-4C0C-9F4A-66B99560A9CB}"/>
                </a:ext>
              </a:extLst>
            </p:cNvPr>
            <p:cNvSpPr txBox="1"/>
            <p:nvPr/>
          </p:nvSpPr>
          <p:spPr>
            <a:xfrm>
              <a:off x="1291212" y="2785829"/>
              <a:ext cx="144271" cy="16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</a:t>
              </a: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FE38A91-2EE4-41E4-B6EB-352CD6306392}"/>
                </a:ext>
              </a:extLst>
            </p:cNvPr>
            <p:cNvGrpSpPr/>
            <p:nvPr/>
          </p:nvGrpSpPr>
          <p:grpSpPr>
            <a:xfrm>
              <a:off x="1577341" y="2740088"/>
              <a:ext cx="1638299" cy="246221"/>
              <a:chOff x="1539241" y="2740088"/>
              <a:chExt cx="1638299" cy="246221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859FCC98-7AC0-4FDE-9315-1DA7BD41168E}"/>
                  </a:ext>
                </a:extLst>
              </p:cNvPr>
              <p:cNvSpPr/>
              <p:nvPr/>
            </p:nvSpPr>
            <p:spPr>
              <a:xfrm>
                <a:off x="1539241" y="2740088"/>
                <a:ext cx="41953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C3b</a:t>
                </a: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71D4E641-3A55-41A4-8142-F09DD26B36F5}"/>
                  </a:ext>
                </a:extLst>
              </p:cNvPr>
              <p:cNvSpPr/>
              <p:nvPr/>
            </p:nvSpPr>
            <p:spPr>
              <a:xfrm>
                <a:off x="1783080" y="2740088"/>
                <a:ext cx="4030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C3a</a:t>
                </a: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54401EB9-6E40-4336-BA78-D1AA4B85AF0A}"/>
                  </a:ext>
                </a:extLst>
              </p:cNvPr>
              <p:cNvSpPr/>
              <p:nvPr/>
            </p:nvSpPr>
            <p:spPr>
              <a:xfrm>
                <a:off x="2056228" y="2740088"/>
                <a:ext cx="3620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B3</a:t>
                </a: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AC07CC3-8138-48FD-81C6-C86A1EE6F0A6}"/>
                  </a:ext>
                </a:extLst>
              </p:cNvPr>
              <p:cNvSpPr/>
              <p:nvPr/>
            </p:nvSpPr>
            <p:spPr>
              <a:xfrm>
                <a:off x="2288394" y="2740088"/>
                <a:ext cx="34267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B4</a:t>
                </a: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9A65A3F8-66EC-4854-8B18-EE2D51E5DA94}"/>
                  </a:ext>
                </a:extLst>
              </p:cNvPr>
              <p:cNvSpPr/>
              <p:nvPr/>
            </p:nvSpPr>
            <p:spPr>
              <a:xfrm>
                <a:off x="2501213" y="2740088"/>
                <a:ext cx="45270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C4a</a:t>
                </a: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C29A9F8B-A5C4-4E53-A331-E5182FD0DF77}"/>
                  </a:ext>
                </a:extLst>
              </p:cNvPr>
              <p:cNvSpPr/>
              <p:nvPr/>
            </p:nvSpPr>
            <p:spPr>
              <a:xfrm>
                <a:off x="2755485" y="2740088"/>
                <a:ext cx="4220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rgbClr val="0070C0"/>
                    </a:solidFill>
                  </a:rPr>
                  <a:t>C4b</a:t>
                </a:r>
              </a:p>
            </p:txBody>
          </p:sp>
        </p:grp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A978A42-0F5C-4017-9FB8-6C5489E88DF7}"/>
                </a:ext>
              </a:extLst>
            </p:cNvPr>
            <p:cNvSpPr/>
            <p:nvPr/>
          </p:nvSpPr>
          <p:spPr>
            <a:xfrm>
              <a:off x="3279090" y="2376606"/>
              <a:ext cx="3785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0070C0"/>
                  </a:solidFill>
                </a:rPr>
                <a:t>C6</a:t>
              </a:r>
            </a:p>
            <a:p>
              <a:r>
                <a:rPr lang="en-US" sz="1000" b="1" dirty="0">
                  <a:solidFill>
                    <a:srgbClr val="FF0000"/>
                  </a:solidFill>
                </a:rPr>
                <a:t>B6</a:t>
              </a:r>
            </a:p>
            <a:p>
              <a:r>
                <a:rPr lang="en-US" sz="1000" b="1" dirty="0">
                  <a:solidFill>
                    <a:srgbClr val="FF0000"/>
                  </a:solidFill>
                </a:rPr>
                <a:t>B5</a:t>
              </a:r>
            </a:p>
            <a:p>
              <a:r>
                <a:rPr lang="en-US" sz="1000" b="1" dirty="0">
                  <a:solidFill>
                    <a:srgbClr val="0070C0"/>
                  </a:solidFill>
                </a:rPr>
                <a:t>C5</a:t>
              </a:r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A66CA1CA-8797-4C80-801E-9AA3401F3C88}"/>
                </a:ext>
              </a:extLst>
            </p:cNvPr>
            <p:cNvCxnSpPr>
              <a:cxnSpLocks/>
            </p:cNvCxnSpPr>
            <p:nvPr/>
          </p:nvCxnSpPr>
          <p:spPr>
            <a:xfrm>
              <a:off x="683155" y="2010225"/>
              <a:ext cx="23699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A6B40A08-BE56-4476-8E6D-F52932DCF4C7}"/>
                </a:ext>
              </a:extLst>
            </p:cNvPr>
            <p:cNvCxnSpPr>
              <a:cxnSpLocks/>
            </p:cNvCxnSpPr>
            <p:nvPr/>
          </p:nvCxnSpPr>
          <p:spPr>
            <a:xfrm>
              <a:off x="1269816" y="2125574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E37E35CE-C23F-41B5-8BB2-F3E4F3F0C389}"/>
                </a:ext>
              </a:extLst>
            </p:cNvPr>
            <p:cNvCxnSpPr>
              <a:cxnSpLocks/>
            </p:cNvCxnSpPr>
            <p:nvPr/>
          </p:nvCxnSpPr>
          <p:spPr>
            <a:xfrm>
              <a:off x="1268089" y="2429860"/>
              <a:ext cx="0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E928094F-32C0-4510-80C0-803686CA0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155" y="2836266"/>
              <a:ext cx="25743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17B4851C-CA29-4110-88E0-88F9838C0B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75" y="3054437"/>
              <a:ext cx="236998" cy="9066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53F1A32F-B20F-4764-BCB3-EBB8EECD255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69" y="3192780"/>
              <a:ext cx="0" cy="24183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16A4BD64-62A2-4687-9D9B-D0E9ED7EB8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809" y="3579768"/>
              <a:ext cx="148998" cy="1697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33D200B2-A309-421D-8EDF-900987702F3D}"/>
                </a:ext>
              </a:extLst>
            </p:cNvPr>
            <p:cNvCxnSpPr>
              <a:cxnSpLocks/>
            </p:cNvCxnSpPr>
            <p:nvPr/>
          </p:nvCxnSpPr>
          <p:spPr>
            <a:xfrm>
              <a:off x="867357" y="3026175"/>
              <a:ext cx="22230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5C9AB88F-65BB-42D0-9B11-F36D5CD17936}"/>
                </a:ext>
              </a:extLst>
            </p:cNvPr>
            <p:cNvCxnSpPr>
              <a:cxnSpLocks/>
            </p:cNvCxnSpPr>
            <p:nvPr/>
          </p:nvCxnSpPr>
          <p:spPr>
            <a:xfrm>
              <a:off x="2869311" y="3035249"/>
              <a:ext cx="4170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F9982BF9-43BC-486A-8268-FB1FB20B6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6543" y="3035249"/>
              <a:ext cx="4315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2C11ADE3-6C9D-4079-B481-B2C48E1FD234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28309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ABE8021A-D67C-48F9-94A1-12D4C771DB63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21" y="3686279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1C8110CC-F1E6-4C71-908B-767ACCB6936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96" y="3271117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FCCBA6A2-47FB-4F20-B7E8-34C48D35C249}"/>
                </a:ext>
              </a:extLst>
            </p:cNvPr>
            <p:cNvCxnSpPr>
              <a:cxnSpLocks/>
            </p:cNvCxnSpPr>
            <p:nvPr/>
          </p:nvCxnSpPr>
          <p:spPr>
            <a:xfrm>
              <a:off x="3503685" y="3678838"/>
              <a:ext cx="0" cy="21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9938AFD3-3419-45EA-94DC-4030B76789A2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19" y="3343095"/>
              <a:ext cx="142271" cy="2190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62B35AFD-C1FB-40E9-8A14-DF3DB88811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4800" y="2933700"/>
              <a:ext cx="205740" cy="6096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C13B0030-0D39-4418-B502-2EF4951055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0460" y="2827020"/>
              <a:ext cx="25908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F73A9C0D-7B13-48B9-A926-9E98569F92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7523" y="2625216"/>
              <a:ext cx="307193" cy="337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FB9E203A-A62A-42CA-B7AB-F8F6EBF8C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5564" y="2656546"/>
              <a:ext cx="22927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Plaque 290">
              <a:extLst>
                <a:ext uri="{FF2B5EF4-FFF2-40B4-BE49-F238E27FC236}">
                  <a16:creationId xmlns:a16="http://schemas.microsoft.com/office/drawing/2014/main" id="{F9A5F3DA-7DBB-4CE6-B6E4-8401247A6034}"/>
                </a:ext>
              </a:extLst>
            </p:cNvPr>
            <p:cNvSpPr/>
            <p:nvPr/>
          </p:nvSpPr>
          <p:spPr>
            <a:xfrm>
              <a:off x="2289539" y="4089194"/>
              <a:ext cx="313671" cy="319469"/>
            </a:xfrm>
            <a:prstGeom prst="plaqu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7E7B407C-FD8A-42AC-9A98-3E184FA30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539" y="3195756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7923640E-6669-4ED6-BAC4-C9AE466EA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209" y="3195755"/>
              <a:ext cx="0" cy="626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BDB306BB-5EFD-4C2F-98B7-A5FA1B982651}"/>
                </a:ext>
              </a:extLst>
            </p:cNvPr>
            <p:cNvSpPr txBox="1"/>
            <p:nvPr/>
          </p:nvSpPr>
          <p:spPr>
            <a:xfrm>
              <a:off x="2575154" y="4080121"/>
              <a:ext cx="7631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Baptismal</a:t>
              </a:r>
            </a:p>
            <a:p>
              <a:pPr algn="ctr"/>
              <a:r>
                <a:rPr lang="en-US" sz="1100" b="1" dirty="0"/>
                <a:t>Font 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84B93839-6C1A-4C89-9506-D3BF249DF895}"/>
                </a:ext>
              </a:extLst>
            </p:cNvPr>
            <p:cNvSpPr/>
            <p:nvPr/>
          </p:nvSpPr>
          <p:spPr>
            <a:xfrm>
              <a:off x="155207" y="1851660"/>
              <a:ext cx="4432033" cy="26456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A4CB1EC3-CD89-4264-9DAC-9D1C44A2449E}"/>
                </a:ext>
              </a:extLst>
            </p:cNvPr>
            <p:cNvSpPr txBox="1"/>
            <p:nvPr/>
          </p:nvSpPr>
          <p:spPr>
            <a:xfrm>
              <a:off x="2117985" y="2615375"/>
              <a:ext cx="52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Father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54FD438-68D8-4960-82DC-E92F2D7E082A}"/>
                </a:ext>
              </a:extLst>
            </p:cNvPr>
            <p:cNvSpPr txBox="1"/>
            <p:nvPr/>
          </p:nvSpPr>
          <p:spPr>
            <a:xfrm>
              <a:off x="121920" y="40995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908F9D-D96F-4933-9973-606487AD85A8}"/>
              </a:ext>
            </a:extLst>
          </p:cNvPr>
          <p:cNvGrpSpPr/>
          <p:nvPr/>
        </p:nvGrpSpPr>
        <p:grpSpPr>
          <a:xfrm>
            <a:off x="4686708" y="518161"/>
            <a:ext cx="1893205" cy="1174715"/>
            <a:chOff x="4792980" y="518161"/>
            <a:chExt cx="1893205" cy="117471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60168F-E758-47A5-BCAF-F06E085978A1}"/>
                </a:ext>
              </a:extLst>
            </p:cNvPr>
            <p:cNvSpPr/>
            <p:nvPr/>
          </p:nvSpPr>
          <p:spPr>
            <a:xfrm>
              <a:off x="4792980" y="518161"/>
              <a:ext cx="1760220" cy="117471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0FF0E2-DCA3-4CF0-92B2-4D995AFE820A}"/>
                </a:ext>
              </a:extLst>
            </p:cNvPr>
            <p:cNvSpPr txBox="1"/>
            <p:nvPr/>
          </p:nvSpPr>
          <p:spPr>
            <a:xfrm>
              <a:off x="4805542" y="608571"/>
              <a:ext cx="1880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5:30 p.m. </a:t>
              </a:r>
            </a:p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MASS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87EDAA-5637-4B6F-97E1-BF47D0FD7931}"/>
              </a:ext>
            </a:extLst>
          </p:cNvPr>
          <p:cNvGrpSpPr/>
          <p:nvPr/>
        </p:nvGrpSpPr>
        <p:grpSpPr>
          <a:xfrm>
            <a:off x="4649637" y="3573781"/>
            <a:ext cx="2244525" cy="1643802"/>
            <a:chOff x="4686708" y="3573781"/>
            <a:chExt cx="2244525" cy="164380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6DE09D0-5D58-488E-A570-8779D1A05ED1}"/>
                </a:ext>
              </a:extLst>
            </p:cNvPr>
            <p:cNvSpPr/>
            <p:nvPr/>
          </p:nvSpPr>
          <p:spPr>
            <a:xfrm>
              <a:off x="4732637" y="3573781"/>
              <a:ext cx="2038865" cy="160369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EF05A637-1CEE-4B14-BB09-9D27E7868AAA}"/>
                </a:ext>
              </a:extLst>
            </p:cNvPr>
            <p:cNvSpPr txBox="1"/>
            <p:nvPr/>
          </p:nvSpPr>
          <p:spPr>
            <a:xfrm>
              <a:off x="4686708" y="3647923"/>
              <a:ext cx="224452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8:30 a.m. &amp; </a:t>
              </a:r>
            </a:p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11:30 a.m.</a:t>
              </a:r>
            </a:p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MASSES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14AA0E-7BE8-434F-9A4F-2875CA3277E8}"/>
              </a:ext>
            </a:extLst>
          </p:cNvPr>
          <p:cNvGrpSpPr/>
          <p:nvPr/>
        </p:nvGrpSpPr>
        <p:grpSpPr>
          <a:xfrm>
            <a:off x="4686708" y="6487711"/>
            <a:ext cx="2071401" cy="1385224"/>
            <a:chOff x="4786599" y="6623634"/>
            <a:chExt cx="2071401" cy="1385224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D4441A-24A2-4D5A-ACEC-1C029D94C4EA}"/>
                </a:ext>
              </a:extLst>
            </p:cNvPr>
            <p:cNvSpPr/>
            <p:nvPr/>
          </p:nvSpPr>
          <p:spPr>
            <a:xfrm>
              <a:off x="4798751" y="6623634"/>
              <a:ext cx="1946189" cy="11734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39C93D4-46A8-476D-9B02-B075FE16A33E}"/>
                </a:ext>
              </a:extLst>
            </p:cNvPr>
            <p:cNvSpPr txBox="1"/>
            <p:nvPr/>
          </p:nvSpPr>
          <p:spPr>
            <a:xfrm>
              <a:off x="4786599" y="6685419"/>
              <a:ext cx="20714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10:00 a.m. </a:t>
              </a:r>
            </a:p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MASS</a:t>
              </a:r>
            </a:p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27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76</Words>
  <Application>Microsoft Office PowerPoint</Application>
  <PresentationFormat>On-screen Show (4:3)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 Almeida</dc:creator>
  <cp:lastModifiedBy>Rae Almeida</cp:lastModifiedBy>
  <cp:revision>20</cp:revision>
  <cp:lastPrinted>2018-11-21T07:18:08Z</cp:lastPrinted>
  <dcterms:created xsi:type="dcterms:W3CDTF">2018-03-20T23:31:32Z</dcterms:created>
  <dcterms:modified xsi:type="dcterms:W3CDTF">2019-09-02T19:26:37Z</dcterms:modified>
</cp:coreProperties>
</file>